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843"/>
    <p:restoredTop sz="84954"/>
  </p:normalViewPr>
  <p:slideViewPr>
    <p:cSldViewPr snapToGrid="0" snapToObjects="1" showGuides="1">
      <p:cViewPr>
        <p:scale>
          <a:sx n="84" d="100"/>
          <a:sy n="84" d="100"/>
        </p:scale>
        <p:origin x="536" y="4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052423872"/>
        <c:axId val="1052432800"/>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052446976"/>
        <c:axId val="1052442656"/>
      </c:barChart>
      <c:catAx>
        <c:axId val="105242387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052432800"/>
        <c:crossesAt val="0.0"/>
        <c:auto val="1"/>
        <c:lblAlgn val="ctr"/>
        <c:lblOffset val="100"/>
        <c:noMultiLvlLbl val="0"/>
      </c:catAx>
      <c:valAx>
        <c:axId val="1052432800"/>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052423872"/>
        <c:crosses val="autoZero"/>
        <c:crossBetween val="between"/>
      </c:valAx>
      <c:valAx>
        <c:axId val="1052442656"/>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052446976"/>
        <c:crosses val="max"/>
        <c:crossBetween val="between"/>
      </c:valAx>
      <c:catAx>
        <c:axId val="1052446976"/>
        <c:scaling>
          <c:orientation val="minMax"/>
        </c:scaling>
        <c:delete val="1"/>
        <c:axPos val="b"/>
        <c:numFmt formatCode="General" sourceLinked="1"/>
        <c:majorTickMark val="out"/>
        <c:minorTickMark val="none"/>
        <c:tickLblPos val="nextTo"/>
        <c:crossAx val="1052442656"/>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055190336"/>
        <c:axId val="1055198656"/>
      </c:scatterChart>
      <c:valAx>
        <c:axId val="105519033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5198656"/>
        <c:crosses val="autoZero"/>
        <c:crossBetween val="midCat"/>
      </c:valAx>
      <c:valAx>
        <c:axId val="1055198656"/>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519033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056510704"/>
        <c:axId val="1056515424"/>
      </c:barChart>
      <c:catAx>
        <c:axId val="105651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6515424"/>
        <c:crosses val="autoZero"/>
        <c:auto val="1"/>
        <c:lblAlgn val="ctr"/>
        <c:lblOffset val="100"/>
        <c:noMultiLvlLbl val="0"/>
      </c:catAx>
      <c:valAx>
        <c:axId val="1056515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6510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Reduce time on slide.</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a:t>
            </a:r>
            <a:r>
              <a:rPr lang="en-US" baseline="0" smtClean="0"/>
              <a:t>of manual place-and-route.</a:t>
            </a: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4.xml"/><Relationship Id="rId5" Type="http://schemas.openxmlformats.org/officeDocument/2006/relationships/image" Target="../media/image5.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4" Type="http://schemas.openxmlformats.org/officeDocument/2006/relationships/slideLayout" Target="../slideLayouts/slideLayout6.xml"/><Relationship Id="rId5" Type="http://schemas.openxmlformats.org/officeDocument/2006/relationships/notesSlide" Target="../notesSlides/notesSlide26.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11" name="Sound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9212"/>
    </mc:Choice>
    <mc:Fallback>
      <p:transition spd="slow" advTm="9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8" name="Sound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50729"/>
    </mc:Choice>
    <mc:Fallback>
      <p:transition spd="slow" advTm="50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106565"/>
    </mc:Choice>
    <mc:Fallback>
      <p:transition spd="slow" advTm="106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mc:Choice xmlns:p14="http://schemas.microsoft.com/office/powerpoint/2010/main" Requires="p14">
      <p:transition spd="slow" p14:dur="2000" advTm="32893"/>
    </mc:Choice>
    <mc:Fallback>
      <p:transition spd="slow" advTm="32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5"/>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mc:Choice xmlns:p14="http://schemas.microsoft.com/office/powerpoint/2010/main" Requires="p14">
      <p:transition spd="slow" p14:dur="2000" advTm="59874"/>
    </mc:Choice>
    <mc:Fallback>
      <p:transition spd="slow" advTm="59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mc:Choice xmlns:p14="http://schemas.microsoft.com/office/powerpoint/2010/main" Requires="p14">
      <p:transition spd="slow" p14:dur="2000" advTm="51225"/>
    </mc:Choice>
    <mc:Fallback>
      <p:transition spd="slow" advTm="51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6"/>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mc:Choice xmlns:p14="http://schemas.microsoft.com/office/powerpoint/2010/main" Requires="p14">
      <p:transition spd="slow" p14:dur="2000" advTm="36599"/>
    </mc:Choice>
    <mc:Fallback>
      <p:transition spd="slow" advTm="36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mc:Choice xmlns:p14="http://schemas.microsoft.com/office/powerpoint/2010/main" Requires="p14">
      <p:transition spd="slow" p14:dur="2000" advTm="12292"/>
    </mc:Choice>
    <mc:Fallback>
      <p:transition spd="slow" advTm="12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mc:Choice xmlns:p14="http://schemas.microsoft.com/office/powerpoint/2010/main" Requires="p14">
      <p:transition spd="slow" p14:dur="2000" advTm="18344"/>
    </mc:Choice>
    <mc:Fallback>
      <p:transition spd="slow" advTm="18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mc:Choice xmlns:p14="http://schemas.microsoft.com/office/powerpoint/2010/main" Requires="p14">
      <p:transition spd="slow" p14:dur="2000" advTm="14952"/>
    </mc:Choice>
    <mc:Fallback>
      <p:transition spd="slow" advTm="14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mc:Choice xmlns:p14="http://schemas.microsoft.com/office/powerpoint/2010/main" Requires="p14">
      <p:transition spd="slow" p14:dur="2000" advTm="23277"/>
    </mc:Choice>
    <mc:Fallback>
      <p:transition spd="slow" advTm="23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5"/>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5" name="Sound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59174"/>
    </mc:Choice>
    <mc:Fallback>
      <p:transition spd="slow" advTm="59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15"/>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mc:Choice xmlns:p14="http://schemas.microsoft.com/office/powerpoint/2010/main" Requires="p14">
      <p:transition spd="slow" p14:dur="2000" advTm="11528"/>
    </mc:Choice>
    <mc:Fallback>
      <p:transition spd="slow" advTm="11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mc:Choice xmlns:p14="http://schemas.microsoft.com/office/powerpoint/2010/main" Requires="p14">
      <p:transition spd="slow" p14:dur="2000" advTm="20171"/>
    </mc:Choice>
    <mc:Fallback>
      <p:transition spd="slow" advTm="20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mc:Choice xmlns:p14="http://schemas.microsoft.com/office/powerpoint/2010/main" Requires="p14">
      <p:transition spd="slow" p14:dur="2000" advTm="174851"/>
    </mc:Choice>
    <mc:Fallback>
      <p:transition spd="slow" advTm="174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5"/>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mc:Choice xmlns:p14="http://schemas.microsoft.com/office/powerpoint/2010/main" Requires="p14">
      <p:transition spd="slow" p14:dur="2000" advTm="57408"/>
    </mc:Choice>
    <mc:Fallback>
      <p:transition spd="slow" advTm="57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mc:Choice xmlns:p14="http://schemas.microsoft.com/office/powerpoint/2010/main" Requires="p14">
      <p:transition spd="slow" p14:dur="2000" advTm="6769"/>
    </mc:Choice>
    <mc:Fallback>
      <p:transition spd="slow" advTm="6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mc:Choice xmlns:p14="http://schemas.microsoft.com/office/powerpoint/2010/main" Requires="p14">
      <p:transition spd="slow" p14:dur="2000" advTm="24465"/>
    </mc:Choice>
    <mc:Fallback>
      <p:transition spd="slow" advTm="24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mc:Choice xmlns:p14="http://schemas.microsoft.com/office/powerpoint/2010/main" Requires="p14">
      <p:transition spd="slow" p14:dur="2000" advTm="21448"/>
    </mc:Choice>
    <mc:Fallback>
      <p:transition spd="slow" advTm="21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Can scale crossbar to 32 processors with </a:t>
            </a:r>
            <a:r>
              <a:rPr lang="en-US" smtClean="0"/>
              <a:t>new design.</a:t>
            </a:r>
            <a:endParaRPr lang="en-US" dirty="0" smtClean="0"/>
          </a:p>
          <a:p>
            <a:pPr lvl="1"/>
            <a:r>
              <a:rPr lang="en-US" dirty="0" smtClean="0"/>
              <a:t>Seems hard to go beyond 32, but unlikely we’ll need more.</a:t>
            </a:r>
          </a:p>
          <a:p>
            <a:pPr lvl="1"/>
            <a:endParaRPr lang="en-US" dirty="0" smtClean="0"/>
          </a:p>
          <a:p>
            <a:pPr lvl="1"/>
            <a:endParaRPr lang="en-US" dirty="0" smtClean="0"/>
          </a:p>
        </p:txBody>
      </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mc:Choice xmlns:p14="http://schemas.microsoft.com/office/powerpoint/2010/main" Requires="p14">
      <p:transition spd="slow" p14:dur="2000" advTm="103553"/>
    </mc:Choice>
    <mc:Fallback>
      <p:transition spd="slow" advTm="103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mc:Choice xmlns:p14="http://schemas.microsoft.com/office/powerpoint/2010/main" Requires="p14">
      <p:transition spd="slow" p14:dur="2000" advTm="37717"/>
    </mc:Choice>
    <mc:Fallback>
      <p:transition spd="slow" advTm="37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9" grpId="0" uiExpand="1" build="allAtOnce"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3818779" y="774737"/>
            <a:ext cx="4938305" cy="2488749"/>
          </a:xfrm>
          <a:prstGeom prst="rect">
            <a:avLst/>
          </a:prstGeom>
        </p:spPr>
      </p:pic>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0835928"/>
      </p:ext>
    </p:extLst>
  </p:cSld>
  <p:clrMapOvr>
    <a:masterClrMapping/>
  </p:clrMapOvr>
  <mc:AlternateContent xmlns:mc="http://schemas.openxmlformats.org/markup-compatibility/2006">
    <mc:Choice xmlns:p14="http://schemas.microsoft.com/office/powerpoint/2010/main" Requires="p14">
      <p:transition spd="slow" p14:dur="2000" advTm="29586"/>
    </mc:Choice>
    <mc:Fallback>
      <p:transition spd="slow" advTm="29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75893"/>
    </mc:Choice>
    <mc:Fallback>
      <p:transition spd="slow" advTm="75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16" name="Sound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8522"/>
    </mc:Choice>
    <mc:Fallback>
      <p:transition advTm="8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15" name="Sound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23059">
        <p:fade/>
      </p:transition>
    </mc:Choice>
    <mc:Fallback>
      <p:transition spd="med" advTm="2305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25464">
        <p:fade/>
      </p:transition>
    </mc:Choice>
    <mc:Fallback>
      <p:transition spd="med" advTm="254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5"/>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4565">
        <p:fade/>
      </p:transition>
    </mc:Choice>
    <mc:Fallback>
      <p:transition spd="med" advTm="45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23558"/>
    </mc:Choice>
    <mc:Fallback>
      <p:transition advTm="23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4"/>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81" name="Sound 8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87584"/>
    </mc:Choice>
    <mc:Fallback>
      <p:transition spd="slow" advTm="87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81"/>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9|16|5.6|8.8|5.3|1.1"/>
</p:tagLst>
</file>

<file path=ppt/tags/tag10.xml><?xml version="1.0" encoding="utf-8"?>
<p:tagLst xmlns:a="http://schemas.openxmlformats.org/drawingml/2006/main" xmlns:r="http://schemas.openxmlformats.org/officeDocument/2006/relationships" xmlns:p="http://schemas.openxmlformats.org/presentationml/2006/main">
  <p:tag name="TIMING" val="|13.9|0.8|35.3"/>
</p:tagLst>
</file>

<file path=ppt/tags/tag11.xml><?xml version="1.0" encoding="utf-8"?>
<p:tagLst xmlns:a="http://schemas.openxmlformats.org/drawingml/2006/main" xmlns:r="http://schemas.openxmlformats.org/officeDocument/2006/relationships" xmlns:p="http://schemas.openxmlformats.org/presentationml/2006/main">
  <p:tag name="TIMING" val="|6|5.4|5.4|6.1|6|11.7|5.3"/>
</p:tagLst>
</file>

<file path=ppt/tags/tag12.xml><?xml version="1.0" encoding="utf-8"?>
<p:tagLst xmlns:a="http://schemas.openxmlformats.org/drawingml/2006/main" xmlns:r="http://schemas.openxmlformats.org/officeDocument/2006/relationships" xmlns:p="http://schemas.openxmlformats.org/presentationml/2006/main">
  <p:tag name="TIMING" val="|2.9|9.4|14.8"/>
</p:tagLst>
</file>

<file path=ppt/tags/tag13.xml><?xml version="1.0" encoding="utf-8"?>
<p:tagLst xmlns:a="http://schemas.openxmlformats.org/drawingml/2006/main" xmlns:r="http://schemas.openxmlformats.org/officeDocument/2006/relationships" xmlns:p="http://schemas.openxmlformats.org/presentationml/2006/main">
  <p:tag name="TIMING" val="|2.3"/>
</p:tagLst>
</file>

<file path=ppt/tags/tag14.xml><?xml version="1.0" encoding="utf-8"?>
<p:tagLst xmlns:a="http://schemas.openxmlformats.org/drawingml/2006/main" xmlns:r="http://schemas.openxmlformats.org/officeDocument/2006/relationships" xmlns:p="http://schemas.openxmlformats.org/presentationml/2006/main">
  <p:tag name="TIMING" val="|22.6"/>
</p:tagLst>
</file>

<file path=ppt/tags/tag15.xml><?xml version="1.0" encoding="utf-8"?>
<p:tagLst xmlns:a="http://schemas.openxmlformats.org/drawingml/2006/main" xmlns:r="http://schemas.openxmlformats.org/officeDocument/2006/relationships" xmlns:p="http://schemas.openxmlformats.org/presentationml/2006/main">
  <p:tag name="TIMING" val="|21.7|10.3|9.3|8.8|9.6|13.7|15.7|37.6|13.1|23.4"/>
</p:tagLst>
</file>

<file path=ppt/tags/tag16.xml><?xml version="1.0" encoding="utf-8"?>
<p:tagLst xmlns:a="http://schemas.openxmlformats.org/drawingml/2006/main" xmlns:r="http://schemas.openxmlformats.org/officeDocument/2006/relationships" xmlns:p="http://schemas.openxmlformats.org/presentationml/2006/main">
  <p:tag name="TIMING" val="|7.3|9.4"/>
</p:tagLst>
</file>

<file path=ppt/tags/tag17.xml><?xml version="1.0" encoding="utf-8"?>
<p:tagLst xmlns:a="http://schemas.openxmlformats.org/drawingml/2006/main" xmlns:r="http://schemas.openxmlformats.org/officeDocument/2006/relationships" xmlns:p="http://schemas.openxmlformats.org/presentationml/2006/main">
  <p:tag name="TIMING" val="|2.9|11"/>
</p:tagLst>
</file>

<file path=ppt/tags/tag18.xml><?xml version="1.0" encoding="utf-8"?>
<p:tagLst xmlns:a="http://schemas.openxmlformats.org/drawingml/2006/main" xmlns:r="http://schemas.openxmlformats.org/officeDocument/2006/relationships" xmlns:p="http://schemas.openxmlformats.org/presentationml/2006/main">
  <p:tag name="TIMING" val="|3|2|1.4|8.3|32.6|11.1|24.5|9.3"/>
</p:tagLst>
</file>

<file path=ppt/tags/tag19.xml><?xml version="1.0" encoding="utf-8"?>
<p:tagLst xmlns:a="http://schemas.openxmlformats.org/drawingml/2006/main" xmlns:r="http://schemas.openxmlformats.org/officeDocument/2006/relationships" xmlns:p="http://schemas.openxmlformats.org/presentationml/2006/main">
  <p:tag name="TIMING" val="|14.9|1.4|2.7"/>
</p:tagLst>
</file>

<file path=ppt/tags/tag2.xml><?xml version="1.0" encoding="utf-8"?>
<p:tagLst xmlns:a="http://schemas.openxmlformats.org/drawingml/2006/main" xmlns:r="http://schemas.openxmlformats.org/officeDocument/2006/relationships" xmlns:p="http://schemas.openxmlformats.org/presentationml/2006/main">
  <p:tag name="TIMING" val="|3|51.6"/>
</p:tagLst>
</file>

<file path=ppt/tags/tag20.xml><?xml version="1.0" encoding="utf-8"?>
<p:tagLst xmlns:a="http://schemas.openxmlformats.org/drawingml/2006/main" xmlns:r="http://schemas.openxmlformats.org/officeDocument/2006/relationships" xmlns:p="http://schemas.openxmlformats.org/presentationml/2006/main">
  <p:tag name="TIMING" val="|0.8|18.2|3.9"/>
</p:tagLst>
</file>

<file path=ppt/tags/tag3.xml><?xml version="1.0" encoding="utf-8"?>
<p:tagLst xmlns:a="http://schemas.openxmlformats.org/drawingml/2006/main" xmlns:r="http://schemas.openxmlformats.org/officeDocument/2006/relationships" xmlns:p="http://schemas.openxmlformats.org/presentationml/2006/main">
  <p:tag name="TIMING" val="|3.3"/>
</p:tagLst>
</file>

<file path=ppt/tags/tag4.xml><?xml version="1.0" encoding="utf-8"?>
<p:tagLst xmlns:a="http://schemas.openxmlformats.org/drawingml/2006/main" xmlns:r="http://schemas.openxmlformats.org/officeDocument/2006/relationships" xmlns:p="http://schemas.openxmlformats.org/presentationml/2006/main">
  <p:tag name="TIMING" val="|18.4|1.7"/>
</p:tagLst>
</file>

<file path=ppt/tags/tag5.xml><?xml version="1.0" encoding="utf-8"?>
<p:tagLst xmlns:a="http://schemas.openxmlformats.org/drawingml/2006/main" xmlns:r="http://schemas.openxmlformats.org/officeDocument/2006/relationships" xmlns:p="http://schemas.openxmlformats.org/presentationml/2006/main">
  <p:tag name="TIMING" val="|13.1|1|0.4|0.8|2.3"/>
</p:tagLst>
</file>

<file path=ppt/tags/tag6.xml><?xml version="1.0" encoding="utf-8"?>
<p:tagLst xmlns:a="http://schemas.openxmlformats.org/drawingml/2006/main" xmlns:r="http://schemas.openxmlformats.org/officeDocument/2006/relationships" xmlns:p="http://schemas.openxmlformats.org/presentationml/2006/main">
  <p:tag name="TIMING" val="|24.4|13.4|8.2|6.4|9.6"/>
</p:tagLst>
</file>

<file path=ppt/tags/tag7.xml><?xml version="1.0" encoding="utf-8"?>
<p:tagLst xmlns:a="http://schemas.openxmlformats.org/drawingml/2006/main" xmlns:r="http://schemas.openxmlformats.org/officeDocument/2006/relationships" xmlns:p="http://schemas.openxmlformats.org/presentationml/2006/main">
  <p:tag name="TIMING" val="|12.3|4.1|12.1"/>
</p:tagLst>
</file>

<file path=ppt/tags/tag8.xml><?xml version="1.0" encoding="utf-8"?>
<p:tagLst xmlns:a="http://schemas.openxmlformats.org/drawingml/2006/main" xmlns:r="http://schemas.openxmlformats.org/officeDocument/2006/relationships" xmlns:p="http://schemas.openxmlformats.org/presentationml/2006/main">
  <p:tag name="TIMING" val="|11.3|22.3|5.4|7.6|20.9|18.5"/>
</p:tagLst>
</file>

<file path=ppt/tags/tag9.xml><?xml version="1.0" encoding="utf-8"?>
<p:tagLst xmlns:a="http://schemas.openxmlformats.org/drawingml/2006/main" xmlns:r="http://schemas.openxmlformats.org/officeDocument/2006/relationships" xmlns:p="http://schemas.openxmlformats.org/presentationml/2006/main">
  <p:tag name="TIMING" val="|6.4|5.3|4.2|7.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12086</TotalTime>
  <Words>6547</Words>
  <Application>Microsoft Macintosh PowerPoint</Application>
  <PresentationFormat>Widescreen</PresentationFormat>
  <Paragraphs>1340</Paragraphs>
  <Slides>47</Slides>
  <Notes>44</Notes>
  <HiddenSlides>1</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2737</cp:revision>
  <dcterms:created xsi:type="dcterms:W3CDTF">2017-05-13T13:11:05Z</dcterms:created>
  <dcterms:modified xsi:type="dcterms:W3CDTF">2017-08-21T23:43:39Z</dcterms:modified>
</cp:coreProperties>
</file>